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311" r:id="rId4"/>
    <p:sldId id="259" r:id="rId5"/>
    <p:sldId id="291" r:id="rId6"/>
    <p:sldId id="292" r:id="rId7"/>
    <p:sldId id="312" r:id="rId8"/>
    <p:sldId id="293" r:id="rId9"/>
    <p:sldId id="308" r:id="rId10"/>
    <p:sldId id="264" r:id="rId11"/>
    <p:sldId id="265" r:id="rId12"/>
    <p:sldId id="267" r:id="rId13"/>
    <p:sldId id="266" r:id="rId14"/>
    <p:sldId id="268" r:id="rId15"/>
    <p:sldId id="270" r:id="rId16"/>
    <p:sldId id="269" r:id="rId17"/>
    <p:sldId id="314" r:id="rId18"/>
    <p:sldId id="294" r:id="rId19"/>
    <p:sldId id="317" r:id="rId20"/>
    <p:sldId id="282" r:id="rId21"/>
    <p:sldId id="313" r:id="rId22"/>
    <p:sldId id="309" r:id="rId23"/>
    <p:sldId id="304" r:id="rId24"/>
    <p:sldId id="310" r:id="rId25"/>
    <p:sldId id="316" r:id="rId26"/>
    <p:sldId id="286" r:id="rId27"/>
    <p:sldId id="305" r:id="rId28"/>
    <p:sldId id="300" r:id="rId29"/>
    <p:sldId id="302" r:id="rId30"/>
    <p:sldId id="301" r:id="rId31"/>
    <p:sldId id="280" r:id="rId32"/>
    <p:sldId id="284" r:id="rId33"/>
    <p:sldId id="303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sv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E5726-01AC-6C02-6BA8-9A03EB13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76CE240-831A-31FB-B785-2E0B60A2F410}"/>
              </a:ext>
            </a:extLst>
          </p:cNvPr>
          <p:cNvSpPr/>
          <p:nvPr/>
        </p:nvSpPr>
        <p:spPr>
          <a:xfrm>
            <a:off x="92386" y="4263746"/>
            <a:ext cx="797442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A7B8F0-CFE1-A5C2-5EEB-1318F8680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18707"/>
          <a:stretch>
            <a:fillRect/>
          </a:stretch>
        </p:blipFill>
        <p:spPr>
          <a:xfrm>
            <a:off x="278988" y="770101"/>
            <a:ext cx="10853058" cy="484837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55405"/>
            <a:ext cx="5284497" cy="4890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93408" y="1697163"/>
            <a:ext cx="1783854" cy="4154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824" y="1098694"/>
            <a:ext cx="489097" cy="489097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4367" y="2112632"/>
            <a:ext cx="461936" cy="46193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449648" y="1697163"/>
            <a:ext cx="1534977" cy="4154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8198" y="2112632"/>
            <a:ext cx="461936" cy="461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DDCD6-2721-B175-DB65-91B50CAD4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50" y="1791102"/>
            <a:ext cx="1463290" cy="321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BA5F7D-13E0-3D15-CAA1-F757AACC3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17" y="3559768"/>
            <a:ext cx="1269673" cy="3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0"/>
          <a:stretch>
            <a:fillRect/>
          </a:stretch>
        </p:blipFill>
        <p:spPr>
          <a:xfrm>
            <a:off x="5116286" y="655646"/>
            <a:ext cx="7075714" cy="57916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933264" y="5861320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164" y="5782528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3"/>
          <a:stretch>
            <a:fillRect/>
          </a:stretch>
        </p:blipFill>
        <p:spPr>
          <a:xfrm>
            <a:off x="5290456" y="690724"/>
            <a:ext cx="6901543" cy="57718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2150C-68BF-BA3E-57B0-7A38A7B6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6"/>
          <a:stretch>
            <a:fillRect/>
          </a:stretch>
        </p:blipFill>
        <p:spPr>
          <a:xfrm>
            <a:off x="5214257" y="681037"/>
            <a:ext cx="6929196" cy="578354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809702" y="5789317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910" y="5766424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5D9A4-7AF1-0DD6-5363-B4BAC66B8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1153B1-B083-D245-324E-36DB48FB1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7"/>
          <a:stretch>
            <a:fillRect/>
          </a:stretch>
        </p:blipFill>
        <p:spPr>
          <a:xfrm>
            <a:off x="0" y="1436914"/>
            <a:ext cx="12192000" cy="5192486"/>
          </a:xfrm>
          <a:prstGeom prst="rect">
            <a:avLst/>
          </a:prstGeom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BE12870E-D1AB-9403-B179-9F6B29BA71D5}"/>
              </a:ext>
            </a:extLst>
          </p:cNvPr>
          <p:cNvSpPr/>
          <p:nvPr/>
        </p:nvSpPr>
        <p:spPr>
          <a:xfrm>
            <a:off x="10371956" y="6263771"/>
            <a:ext cx="313045" cy="294850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62628202-73C2-996C-69B6-54FCB533D42B}"/>
              </a:ext>
            </a:extLst>
          </p:cNvPr>
          <p:cNvSpPr/>
          <p:nvPr/>
        </p:nvSpPr>
        <p:spPr>
          <a:xfrm>
            <a:off x="8974047" y="4737416"/>
            <a:ext cx="291275" cy="28803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783AD04-3683-119B-E763-FD4B84419248}"/>
              </a:ext>
            </a:extLst>
          </p:cNvPr>
          <p:cNvSpPr/>
          <p:nvPr/>
        </p:nvSpPr>
        <p:spPr>
          <a:xfrm>
            <a:off x="10219386" y="3429000"/>
            <a:ext cx="249757" cy="230219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F8FF2DF-73B9-FCBA-FC8B-20FFEE5D7E93}"/>
              </a:ext>
            </a:extLst>
          </p:cNvPr>
          <p:cNvSpPr/>
          <p:nvPr/>
        </p:nvSpPr>
        <p:spPr>
          <a:xfrm>
            <a:off x="8002166" y="3358221"/>
            <a:ext cx="2526313" cy="12790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B1A26-AB8D-727A-2635-21570A7BF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04" y="5255451"/>
            <a:ext cx="1368284" cy="331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624D2-7394-B584-5920-6403A38A7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57" y="2876234"/>
            <a:ext cx="1425831" cy="313299"/>
          </a:xfrm>
          <a:prstGeom prst="rect">
            <a:avLst/>
          </a:prstGeom>
        </p:spPr>
      </p:pic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A22330A-E19E-028C-E980-617DDAB2CB86}"/>
              </a:ext>
            </a:extLst>
          </p:cNvPr>
          <p:cNvSpPr/>
          <p:nvPr/>
        </p:nvSpPr>
        <p:spPr>
          <a:xfrm>
            <a:off x="2001652" y="2876234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6D56B7-1A6D-C5EB-BDF2-9A083F74A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64" y="2247484"/>
            <a:ext cx="1783395" cy="694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77E770-0B6B-E04D-4CA2-12985E022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764" y="1519118"/>
            <a:ext cx="1617867" cy="639473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568BF29-09B4-2771-8475-63C79D09C735}"/>
              </a:ext>
            </a:extLst>
          </p:cNvPr>
          <p:cNvSpPr/>
          <p:nvPr/>
        </p:nvSpPr>
        <p:spPr>
          <a:xfrm>
            <a:off x="7485861" y="1989395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8101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628956-D73A-14AE-71C3-3D915AB9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5680" r="1696"/>
          <a:stretch>
            <a:fillRect/>
          </a:stretch>
        </p:blipFill>
        <p:spPr>
          <a:xfrm>
            <a:off x="614516" y="352568"/>
            <a:ext cx="11370655" cy="4757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D600D-D35C-5ECA-49B5-D082D54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5" y="2792360"/>
            <a:ext cx="1206178" cy="36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B01CC-758C-F51E-5AE4-E242AB8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5" y="931975"/>
            <a:ext cx="1322439" cy="347140"/>
          </a:xfrm>
          <a:prstGeom prst="rect">
            <a:avLst/>
          </a:prstGeom>
        </p:spPr>
      </p:pic>
      <p:sp>
        <p:nvSpPr>
          <p:cNvPr id="7" name="Rectangle : coins arrondis 7">
            <a:extLst>
              <a:ext uri="{FF2B5EF4-FFF2-40B4-BE49-F238E27FC236}">
                <a16:creationId xmlns:a16="http://schemas.microsoft.com/office/drawing/2014/main" id="{78BB0C60-50A9-BB21-B6DD-788664CE9E8C}"/>
              </a:ext>
            </a:extLst>
          </p:cNvPr>
          <p:cNvSpPr/>
          <p:nvPr/>
        </p:nvSpPr>
        <p:spPr>
          <a:xfrm>
            <a:off x="9841388" y="463169"/>
            <a:ext cx="968828" cy="361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9A47-0DCF-32F7-AF34-98D98DA52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1D669F-A50A-37EA-0740-B6731F32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5680" r="1696"/>
          <a:stretch>
            <a:fillRect/>
          </a:stretch>
        </p:blipFill>
        <p:spPr>
          <a:xfrm>
            <a:off x="614516" y="352568"/>
            <a:ext cx="11370655" cy="4757057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62F300E7-158C-60FE-C743-2DD1A57B13E4}"/>
              </a:ext>
            </a:extLst>
          </p:cNvPr>
          <p:cNvSpPr/>
          <p:nvPr/>
        </p:nvSpPr>
        <p:spPr>
          <a:xfrm>
            <a:off x="11016343" y="2827827"/>
            <a:ext cx="968828" cy="361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97BF23-3E3C-0604-4DE5-3463C356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5" y="2792360"/>
            <a:ext cx="1206178" cy="36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D43B4-B517-1B61-47D1-DD7CBB1C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5" y="931975"/>
            <a:ext cx="1322439" cy="3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9062-C074-A184-CFEE-DD203F18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66917-6640-1091-6BD6-BB0A3CE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7739C16B-1208-A806-6766-1DA753707455}"/>
              </a:ext>
            </a:extLst>
          </p:cNvPr>
          <p:cNvSpPr/>
          <p:nvPr/>
        </p:nvSpPr>
        <p:spPr>
          <a:xfrm>
            <a:off x="10026503" y="1607689"/>
            <a:ext cx="1927800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F03B3-71E6-27F6-046E-50DE7258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18538" r="3304"/>
          <a:stretch>
            <a:fillRect/>
          </a:stretch>
        </p:blipFill>
        <p:spPr>
          <a:xfrm>
            <a:off x="358626" y="544285"/>
            <a:ext cx="11190515" cy="521425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104069" y="939102"/>
            <a:ext cx="3445072" cy="1695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104069" y="2873829"/>
            <a:ext cx="3501777" cy="2209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10657114" y="5197925"/>
            <a:ext cx="718457" cy="3633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0970" y="922340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6626" y="5117156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64459" y="2884715"/>
            <a:ext cx="641387" cy="641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A83158-41FD-CB1F-49AE-133501A0F1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272" y="1563726"/>
            <a:ext cx="1466850" cy="32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302FA-D346-BCA4-0C73-0DF3234B9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272" y="3467927"/>
            <a:ext cx="1466850" cy="3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4223B-7886-7BA9-5A62-E6620D7A4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D89F70-67D2-84A2-3A00-76BE95719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18197"/>
          <a:stretch>
            <a:fillRect/>
          </a:stretch>
        </p:blipFill>
        <p:spPr>
          <a:xfrm>
            <a:off x="130040" y="996110"/>
            <a:ext cx="11658600" cy="5236030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E32607B-BD7F-05A3-9181-A6FF74F2994E}"/>
              </a:ext>
            </a:extLst>
          </p:cNvPr>
          <p:cNvSpPr/>
          <p:nvPr/>
        </p:nvSpPr>
        <p:spPr>
          <a:xfrm>
            <a:off x="6393089" y="2637872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F9721E4-CE18-7EEA-0B2F-B3365F7C07A9}"/>
              </a:ext>
            </a:extLst>
          </p:cNvPr>
          <p:cNvSpPr/>
          <p:nvPr/>
        </p:nvSpPr>
        <p:spPr>
          <a:xfrm>
            <a:off x="10961916" y="5441922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A85371F-4904-C557-43C8-0E19D3C2C6A6}"/>
              </a:ext>
            </a:extLst>
          </p:cNvPr>
          <p:cNvSpPr/>
          <p:nvPr/>
        </p:nvSpPr>
        <p:spPr>
          <a:xfrm>
            <a:off x="8654146" y="3614125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E245533E-67A7-4D60-641E-36FA871CDE63}"/>
              </a:ext>
            </a:extLst>
          </p:cNvPr>
          <p:cNvSpPr/>
          <p:nvPr/>
        </p:nvSpPr>
        <p:spPr>
          <a:xfrm>
            <a:off x="9734804" y="3090607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25FAB-51F7-6B9D-FD1F-AA8C22A22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07" y="1789020"/>
            <a:ext cx="1785035" cy="699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D81BE-105E-FD31-1C50-C97B32FEB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453" y="1102069"/>
            <a:ext cx="1630742" cy="580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E38F9-F449-1285-734C-26FC2AEF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43" y="2011288"/>
            <a:ext cx="1764232" cy="387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A7F43F-FB0E-6AFA-AEB9-FDF72255B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43" y="3962340"/>
            <a:ext cx="1316568" cy="318748"/>
          </a:xfrm>
          <a:prstGeom prst="rect">
            <a:avLst/>
          </a:prstGeom>
        </p:spPr>
      </p:pic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499C961-DE01-1244-E32E-97F153B6C404}"/>
              </a:ext>
            </a:extLst>
          </p:cNvPr>
          <p:cNvSpPr/>
          <p:nvPr/>
        </p:nvSpPr>
        <p:spPr>
          <a:xfrm>
            <a:off x="1582123" y="3942695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77990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2707-9DAB-CEAC-208E-33F77FFE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8CEAD-0858-41B4-3F90-D4A46841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24727" r="1103"/>
          <a:stretch>
            <a:fillRect/>
          </a:stretch>
        </p:blipFill>
        <p:spPr>
          <a:xfrm>
            <a:off x="466154" y="757695"/>
            <a:ext cx="11636189" cy="481809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3EE5CB5-B5F4-1203-5EA5-654E3C624705}"/>
              </a:ext>
            </a:extLst>
          </p:cNvPr>
          <p:cNvSpPr/>
          <p:nvPr/>
        </p:nvSpPr>
        <p:spPr>
          <a:xfrm>
            <a:off x="5607539" y="5158494"/>
            <a:ext cx="1446403" cy="4172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3521B-9E17-34F2-00B6-3B8AF132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6" y="4864878"/>
            <a:ext cx="962408" cy="29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ED7F7-0625-4E4C-37B1-A136BA5E6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36" y="3783029"/>
            <a:ext cx="1313290" cy="3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3FD2-E651-4CF8-688F-763992A0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9E83A-0AE3-8D1F-A42E-21233B734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0" b="1951"/>
          <a:stretch/>
        </p:blipFill>
        <p:spPr>
          <a:xfrm>
            <a:off x="0" y="791851"/>
            <a:ext cx="12192000" cy="509047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1082B05-BEBF-F5DA-84DB-278A23B495FB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D34D-193B-1BD4-3FB6-2C1BE41C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1D4C1D-DC4D-7259-BB67-53C641ABA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26681" r="955" b="2871"/>
          <a:stretch>
            <a:fillRect/>
          </a:stretch>
        </p:blipFill>
        <p:spPr>
          <a:xfrm>
            <a:off x="603836" y="1087290"/>
            <a:ext cx="11474825" cy="4509248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F405C03-A316-E444-31DF-748673DA2ABD}"/>
              </a:ext>
            </a:extLst>
          </p:cNvPr>
          <p:cNvSpPr/>
          <p:nvPr/>
        </p:nvSpPr>
        <p:spPr>
          <a:xfrm>
            <a:off x="3117527" y="2670238"/>
            <a:ext cx="5898654" cy="17602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DE1092F-D99F-BBD2-152E-64382BFDC3B9}"/>
              </a:ext>
            </a:extLst>
          </p:cNvPr>
          <p:cNvSpPr/>
          <p:nvPr/>
        </p:nvSpPr>
        <p:spPr>
          <a:xfrm>
            <a:off x="9383487" y="1992086"/>
            <a:ext cx="1036952" cy="4136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98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A88D2-973F-28BE-59DE-9F293DFE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257C16-60DE-1029-5ACD-8A3FF749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25581" r="893"/>
          <a:stretch>
            <a:fillRect/>
          </a:stretch>
        </p:blipFill>
        <p:spPr>
          <a:xfrm>
            <a:off x="87085" y="1483290"/>
            <a:ext cx="11517087" cy="476339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A042F44-AB05-092B-CC02-3C4CCCE4A1E9}"/>
              </a:ext>
            </a:extLst>
          </p:cNvPr>
          <p:cNvSpPr/>
          <p:nvPr/>
        </p:nvSpPr>
        <p:spPr>
          <a:xfrm>
            <a:off x="195943" y="2545122"/>
            <a:ext cx="3612494" cy="319276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CDE830FE-F8B5-D8A3-DD15-7C6B72A5832A}"/>
              </a:ext>
            </a:extLst>
          </p:cNvPr>
          <p:cNvSpPr/>
          <p:nvPr/>
        </p:nvSpPr>
        <p:spPr>
          <a:xfrm>
            <a:off x="4419600" y="2666998"/>
            <a:ext cx="5662238" cy="27814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580BE3E2-DFC6-37A6-C24F-829384C0CC76}"/>
              </a:ext>
            </a:extLst>
          </p:cNvPr>
          <p:cNvSpPr/>
          <p:nvPr/>
        </p:nvSpPr>
        <p:spPr>
          <a:xfrm>
            <a:off x="4177526" y="5551714"/>
            <a:ext cx="6907338" cy="7235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4F298987-8400-0779-5A95-EC555470E629}"/>
              </a:ext>
            </a:extLst>
          </p:cNvPr>
          <p:cNvSpPr/>
          <p:nvPr/>
        </p:nvSpPr>
        <p:spPr>
          <a:xfrm>
            <a:off x="9002706" y="2232172"/>
            <a:ext cx="1232197" cy="2096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8" name="Graphique 8" descr="Badge 1 contour">
            <a:extLst>
              <a:ext uri="{FF2B5EF4-FFF2-40B4-BE49-F238E27FC236}">
                <a16:creationId xmlns:a16="http://schemas.microsoft.com/office/drawing/2014/main" id="{DB2571D9-7754-BC1D-863F-AD66C515C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3795" y="5096504"/>
            <a:ext cx="641386" cy="641386"/>
          </a:xfrm>
          <a:prstGeom prst="rect">
            <a:avLst/>
          </a:prstGeom>
        </p:spPr>
      </p:pic>
      <p:pic>
        <p:nvPicPr>
          <p:cNvPr id="9" name="Graphique 10" descr="Badge contour">
            <a:extLst>
              <a:ext uri="{FF2B5EF4-FFF2-40B4-BE49-F238E27FC236}">
                <a16:creationId xmlns:a16="http://schemas.microsoft.com/office/drawing/2014/main" id="{42339B91-0858-2266-2446-E2489B1BA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0486" y="3946629"/>
            <a:ext cx="641387" cy="641387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3C63095E-E9DB-C57B-2AE1-A017B81F9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2161" y="5551714"/>
            <a:ext cx="560047" cy="56004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E7F62D64-1C07-034D-6ADE-49569656E2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13714" y="1863474"/>
            <a:ext cx="423341" cy="423341"/>
          </a:xfrm>
          <a:prstGeom prst="rect">
            <a:avLst/>
          </a:prstGeom>
        </p:spPr>
      </p:pic>
      <p:sp>
        <p:nvSpPr>
          <p:cNvPr id="16" name="Rectangle : coins arrondis 3">
            <a:extLst>
              <a:ext uri="{FF2B5EF4-FFF2-40B4-BE49-F238E27FC236}">
                <a16:creationId xmlns:a16="http://schemas.microsoft.com/office/drawing/2014/main" id="{B1DB32E5-6E1C-8171-914E-4D093E25A89D}"/>
              </a:ext>
            </a:extLst>
          </p:cNvPr>
          <p:cNvSpPr/>
          <p:nvPr/>
        </p:nvSpPr>
        <p:spPr>
          <a:xfrm>
            <a:off x="10346605" y="2191648"/>
            <a:ext cx="931160" cy="3534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17" name="Graphique 13" descr="Badge 5 contour">
            <a:extLst>
              <a:ext uri="{FF2B5EF4-FFF2-40B4-BE49-F238E27FC236}">
                <a16:creationId xmlns:a16="http://schemas.microsoft.com/office/drawing/2014/main" id="{2D3D8C15-5720-3AFB-4986-BAD12968C2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2311" y="2466920"/>
            <a:ext cx="641387" cy="6413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8DB045-0CBB-DEBD-97DE-09D73D4082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6446" y="2787613"/>
            <a:ext cx="2231615" cy="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45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AB827F-5EFA-00F6-ACB3-368E6244C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25850"/>
          <a:stretch>
            <a:fillRect/>
          </a:stretch>
        </p:blipFill>
        <p:spPr>
          <a:xfrm>
            <a:off x="424543" y="1138581"/>
            <a:ext cx="11647714" cy="47461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4822369" y="2481943"/>
            <a:ext cx="5631288" cy="26800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4365171" y="5311009"/>
            <a:ext cx="6966858" cy="6413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248" y="4534335"/>
            <a:ext cx="511629" cy="511629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5369" y="1730927"/>
            <a:ext cx="511630" cy="511630"/>
          </a:xfrm>
          <a:prstGeom prst="rect">
            <a:avLst/>
          </a:prstGeom>
        </p:spPr>
      </p:pic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7118E71B-AD1C-B5A4-45B9-2DD70896745F}"/>
              </a:ext>
            </a:extLst>
          </p:cNvPr>
          <p:cNvSpPr/>
          <p:nvPr/>
        </p:nvSpPr>
        <p:spPr>
          <a:xfrm>
            <a:off x="642256" y="1763683"/>
            <a:ext cx="1513113" cy="446118"/>
          </a:xfrm>
          <a:prstGeom prst="roundRect">
            <a:avLst>
              <a:gd name="adj" fmla="val 85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9C619B09-016B-F1EC-E1A5-A0209D956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2507" y="5395230"/>
            <a:ext cx="489522" cy="489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2163E1-8396-D581-1324-8931140B9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732" y="2604381"/>
            <a:ext cx="2092889" cy="2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963D1-B94D-162F-7C0F-98C1F11C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FBB7-6313-24F8-5EC3-488CE1813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" t="26696" r="1250"/>
          <a:stretch>
            <a:fillRect/>
          </a:stretch>
        </p:blipFill>
        <p:spPr>
          <a:xfrm>
            <a:off x="533400" y="1082982"/>
            <a:ext cx="11462657" cy="4692036"/>
          </a:xfrm>
          <a:prstGeom prst="rect">
            <a:avLst/>
          </a:prstGeom>
        </p:spPr>
      </p:pic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8789D67C-96B0-E551-57AF-D8C5A0150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184" y="513363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965CD552-447A-5EEB-AD79-68DED985C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611384"/>
            <a:ext cx="641386" cy="641386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B8CBFAA8-37A2-22E9-8DDE-DD1984B77EE0}"/>
              </a:ext>
            </a:extLst>
          </p:cNvPr>
          <p:cNvSpPr/>
          <p:nvPr/>
        </p:nvSpPr>
        <p:spPr>
          <a:xfrm>
            <a:off x="4430486" y="1524001"/>
            <a:ext cx="6738257" cy="3344594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 : coins arrondis 5">
            <a:extLst>
              <a:ext uri="{FF2B5EF4-FFF2-40B4-BE49-F238E27FC236}">
                <a16:creationId xmlns:a16="http://schemas.microsoft.com/office/drawing/2014/main" id="{F784C1F9-17B6-FFB7-5B12-10CEDAC0F813}"/>
              </a:ext>
            </a:extLst>
          </p:cNvPr>
          <p:cNvSpPr/>
          <p:nvPr/>
        </p:nvSpPr>
        <p:spPr>
          <a:xfrm>
            <a:off x="4593771" y="5020699"/>
            <a:ext cx="7162800" cy="7543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2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2BDF-D72E-2201-1A2E-6421BF60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A5449E-EB63-B039-6B23-F56B3C087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25850"/>
          <a:stretch>
            <a:fillRect/>
          </a:stretch>
        </p:blipFill>
        <p:spPr>
          <a:xfrm>
            <a:off x="210745" y="1371898"/>
            <a:ext cx="11604171" cy="47461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CBD9402-39D7-3453-A0DB-770105DEA2CA}"/>
              </a:ext>
            </a:extLst>
          </p:cNvPr>
          <p:cNvSpPr/>
          <p:nvPr/>
        </p:nvSpPr>
        <p:spPr>
          <a:xfrm>
            <a:off x="4049485" y="2006415"/>
            <a:ext cx="7722807" cy="3479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FD42991-6A48-3D62-0BF0-D5CB8B07A701}"/>
              </a:ext>
            </a:extLst>
          </p:cNvPr>
          <p:cNvSpPr/>
          <p:nvPr/>
        </p:nvSpPr>
        <p:spPr>
          <a:xfrm>
            <a:off x="4049485" y="5575943"/>
            <a:ext cx="7511144" cy="5421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9751215-4D20-8E86-AA96-8035E80A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5692" y="5521602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4AA839C-82DC-47C5-4E10-6CDDD1FB4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2830" y="2006415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6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E053-7381-9833-A682-0003A32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0588D5-FE0F-A4BE-DB04-92674AD48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26380" r="1071"/>
          <a:stretch>
            <a:fillRect/>
          </a:stretch>
        </p:blipFill>
        <p:spPr>
          <a:xfrm>
            <a:off x="578315" y="1072860"/>
            <a:ext cx="11484429" cy="471227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5095DBF-0494-0169-C316-55FFF0571844}"/>
              </a:ext>
            </a:extLst>
          </p:cNvPr>
          <p:cNvSpPr/>
          <p:nvPr/>
        </p:nvSpPr>
        <p:spPr>
          <a:xfrm>
            <a:off x="4386943" y="1861457"/>
            <a:ext cx="7226741" cy="32439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47C5202-BD32-4B52-1A1B-60537151A9EC}"/>
              </a:ext>
            </a:extLst>
          </p:cNvPr>
          <p:cNvSpPr/>
          <p:nvPr/>
        </p:nvSpPr>
        <p:spPr>
          <a:xfrm>
            <a:off x="4481969" y="5346777"/>
            <a:ext cx="7372574" cy="4490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2A98D7E8-BC67-1C48-3234-628E90A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4624" y="5336079"/>
            <a:ext cx="449060" cy="449060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79E5A1F-7601-AA23-558C-50E71BC66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995717"/>
            <a:ext cx="449060" cy="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0FF0-B0CF-9F0C-A55B-C6A75E3E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538A23-E013-F656-D582-061055BBB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26387" r="1699" b="25347"/>
          <a:stretch>
            <a:fillRect/>
          </a:stretch>
        </p:blipFill>
        <p:spPr>
          <a:xfrm>
            <a:off x="207145" y="1937415"/>
            <a:ext cx="11364370" cy="308943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876E735D-8D07-5183-4905-0FB155F63FB8}"/>
              </a:ext>
            </a:extLst>
          </p:cNvPr>
          <p:cNvSpPr/>
          <p:nvPr/>
        </p:nvSpPr>
        <p:spPr>
          <a:xfrm>
            <a:off x="903514" y="1963428"/>
            <a:ext cx="1709057" cy="377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23" descr="Badge 1 contour">
            <a:extLst>
              <a:ext uri="{FF2B5EF4-FFF2-40B4-BE49-F238E27FC236}">
                <a16:creationId xmlns:a16="http://schemas.microsoft.com/office/drawing/2014/main" id="{DBB1B556-ACBB-91FB-B7B3-29E14BC5E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571" y="1879002"/>
            <a:ext cx="641386" cy="641386"/>
          </a:xfrm>
          <a:prstGeom prst="rect">
            <a:avLst/>
          </a:prstGeom>
        </p:spPr>
      </p:pic>
      <p:pic>
        <p:nvPicPr>
          <p:cNvPr id="5" name="Graphique 25" descr="Badge contour">
            <a:extLst>
              <a:ext uri="{FF2B5EF4-FFF2-40B4-BE49-F238E27FC236}">
                <a16:creationId xmlns:a16="http://schemas.microsoft.com/office/drawing/2014/main" id="{C3DDBD29-F3BA-1ACB-9420-8A2F1CB93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0129" y="2667560"/>
            <a:ext cx="641387" cy="641387"/>
          </a:xfrm>
          <a:prstGeom prst="rect">
            <a:avLst/>
          </a:prstGeom>
        </p:spPr>
      </p:pic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443E8006-3BCA-3E50-4458-A8C4C6C6E266}"/>
              </a:ext>
            </a:extLst>
          </p:cNvPr>
          <p:cNvSpPr/>
          <p:nvPr/>
        </p:nvSpPr>
        <p:spPr>
          <a:xfrm>
            <a:off x="10611516" y="2754337"/>
            <a:ext cx="959999" cy="4678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0B53-1B46-A5BA-77D9-A0C201BD9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356" y="1963428"/>
            <a:ext cx="2249673" cy="4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EC0-9F59-6F90-388A-47B0D9A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59A5B4-B369-A5A6-5881-4831CFBB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25510" r="1161"/>
          <a:stretch>
            <a:fillRect/>
          </a:stretch>
        </p:blipFill>
        <p:spPr>
          <a:xfrm>
            <a:off x="587829" y="1861456"/>
            <a:ext cx="11462658" cy="476794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2168CC8-2DEF-9B13-9C16-D21684C2ECAC}"/>
              </a:ext>
            </a:extLst>
          </p:cNvPr>
          <p:cNvSpPr/>
          <p:nvPr/>
        </p:nvSpPr>
        <p:spPr>
          <a:xfrm>
            <a:off x="4452257" y="2502842"/>
            <a:ext cx="7239000" cy="25372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D35D89-790D-9F81-756A-601E6864DDB7}"/>
              </a:ext>
            </a:extLst>
          </p:cNvPr>
          <p:cNvSpPr/>
          <p:nvPr/>
        </p:nvSpPr>
        <p:spPr>
          <a:xfrm>
            <a:off x="4533294" y="5224015"/>
            <a:ext cx="7239000" cy="14053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E698E73-F134-D221-5CC1-5407E632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9870" y="5285319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FA46104B-EB13-BA68-EE84-D304CC5A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3294" y="2502841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C9E09-401B-29F1-ED1F-072B4BD7A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443" y="1239377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A9C799-04C8-7FCF-6F65-AA5DDE189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t="26526" r="898"/>
          <a:stretch>
            <a:fillRect/>
          </a:stretch>
        </p:blipFill>
        <p:spPr>
          <a:xfrm>
            <a:off x="149193" y="936101"/>
            <a:ext cx="11407807" cy="470294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945467" y="2286000"/>
            <a:ext cx="7103533" cy="29548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4038599" y="5289596"/>
            <a:ext cx="7162802" cy="3494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2787" y="5240868"/>
            <a:ext cx="392828" cy="392828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3812" y="2285999"/>
            <a:ext cx="428973" cy="4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A73134-E518-B3E1-1B4C-62049CE4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25340" r="1250"/>
          <a:stretch>
            <a:fillRect/>
          </a:stretch>
        </p:blipFill>
        <p:spPr>
          <a:xfrm>
            <a:off x="620486" y="1850570"/>
            <a:ext cx="11419114" cy="47788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4452257" y="2394857"/>
            <a:ext cx="7119257" cy="34072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4581832" y="5947979"/>
            <a:ext cx="7119257" cy="6814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9702" y="5967995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1021" y="239485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E5B2-E9E5-F3C5-6A4B-68DFD666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83A07-0EB7-FD1C-45AE-CA62F031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1"/>
          <a:stretch/>
        </p:blipFill>
        <p:spPr>
          <a:xfrm>
            <a:off x="-49613" y="966702"/>
            <a:ext cx="12192000" cy="51576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E93E8-DC33-82E0-EF72-50EF25BFC577}"/>
              </a:ext>
            </a:extLst>
          </p:cNvPr>
          <p:cNvSpPr/>
          <p:nvPr/>
        </p:nvSpPr>
        <p:spPr>
          <a:xfrm>
            <a:off x="3548543" y="2013284"/>
            <a:ext cx="4995689" cy="4035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BC9263-C196-AC27-2449-77CCC662CC79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DD81791-E9D4-DBB5-BE87-51662D3A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5128" y="5445029"/>
            <a:ext cx="446269" cy="44626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E195223-A2FA-2EF8-413B-25399ADE0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865" y="1558242"/>
            <a:ext cx="446269" cy="446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7BBD0-DD6A-8234-F33B-1466928C8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788" b="11435"/>
          <a:stretch/>
        </p:blipFill>
        <p:spPr>
          <a:xfrm>
            <a:off x="7059509" y="1588870"/>
            <a:ext cx="2085975" cy="3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7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1BE453-A61E-5C26-944F-BF7DD4CE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4723" r="1117"/>
          <a:stretch>
            <a:fillRect/>
          </a:stretch>
        </p:blipFill>
        <p:spPr>
          <a:xfrm>
            <a:off x="18137" y="595927"/>
            <a:ext cx="11514338" cy="481835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937001" y="1858596"/>
            <a:ext cx="6842384" cy="28996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4085076" y="4876301"/>
            <a:ext cx="7268724" cy="5379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9278" y="4541338"/>
            <a:ext cx="433859" cy="43385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6238" y="2006414"/>
            <a:ext cx="440453" cy="4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5B4AD-D135-D8FB-CD11-B84ACCEE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" t="18286" r="1439"/>
          <a:stretch>
            <a:fillRect/>
          </a:stretch>
        </p:blipFill>
        <p:spPr>
          <a:xfrm>
            <a:off x="102474" y="791827"/>
            <a:ext cx="11987052" cy="5502884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0357" y="2627577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6204857" y="1268361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9046029" y="1268361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6204857" y="1972655"/>
            <a:ext cx="2841172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6204857" y="2676949"/>
            <a:ext cx="2841172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9046029" y="1972655"/>
            <a:ext cx="2742850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342914" y="5749680"/>
            <a:ext cx="644782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4889" y="2704492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7493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3471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3471" y="1331269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2991" y="1240817"/>
            <a:ext cx="641387" cy="641387"/>
          </a:xfrm>
          <a:prstGeom prst="rect">
            <a:avLst/>
          </a:prstGeom>
        </p:spPr>
      </p:pic>
      <p:sp>
        <p:nvSpPr>
          <p:cNvPr id="3" name="Rectangle : coins arrondis 8">
            <a:extLst>
              <a:ext uri="{FF2B5EF4-FFF2-40B4-BE49-F238E27FC236}">
                <a16:creationId xmlns:a16="http://schemas.microsoft.com/office/drawing/2014/main" id="{B70EEC1C-A4CD-12C4-F9E5-7AF45FF24855}"/>
              </a:ext>
            </a:extLst>
          </p:cNvPr>
          <p:cNvSpPr/>
          <p:nvPr/>
        </p:nvSpPr>
        <p:spPr>
          <a:xfrm>
            <a:off x="9129601" y="2622507"/>
            <a:ext cx="2738319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FC30C73-1D3C-4C58-9FD2-79C1BD141EAD}"/>
              </a:ext>
            </a:extLst>
          </p:cNvPr>
          <p:cNvSpPr/>
          <p:nvPr/>
        </p:nvSpPr>
        <p:spPr>
          <a:xfrm>
            <a:off x="11421407" y="5290457"/>
            <a:ext cx="443732" cy="395671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F0813C-51B5-3F1A-E7DD-DF77589F6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26387" r="1699" b="25347"/>
          <a:stretch>
            <a:fillRect/>
          </a:stretch>
        </p:blipFill>
        <p:spPr>
          <a:xfrm>
            <a:off x="620802" y="2315273"/>
            <a:ext cx="11364370" cy="3089430"/>
          </a:xfrm>
          <a:prstGeom prst="rect">
            <a:avLst/>
          </a:prstGeom>
        </p:spPr>
      </p:pic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6369FC7A-B71E-EE1F-BC8F-D3DA0DDC8CFB}"/>
              </a:ext>
            </a:extLst>
          </p:cNvPr>
          <p:cNvSpPr/>
          <p:nvPr/>
        </p:nvSpPr>
        <p:spPr>
          <a:xfrm>
            <a:off x="11057177" y="397543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4028CD3A-5FD2-AFD1-1597-02831F2FB7A7}"/>
              </a:ext>
            </a:extLst>
          </p:cNvPr>
          <p:cNvSpPr/>
          <p:nvPr/>
        </p:nvSpPr>
        <p:spPr>
          <a:xfrm>
            <a:off x="11470133" y="4531870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23" descr="Badge 1 contour">
            <a:extLst>
              <a:ext uri="{FF2B5EF4-FFF2-40B4-BE49-F238E27FC236}">
                <a16:creationId xmlns:a16="http://schemas.microsoft.com/office/drawing/2014/main" id="{0F11A8E1-38C0-095B-16D8-AA2299D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791" y="3859988"/>
            <a:ext cx="641386" cy="641386"/>
          </a:xfrm>
          <a:prstGeom prst="rect">
            <a:avLst/>
          </a:prstGeom>
        </p:spPr>
      </p:pic>
      <p:pic>
        <p:nvPicPr>
          <p:cNvPr id="8" name="Graphique 25" descr="Badge contour">
            <a:extLst>
              <a:ext uri="{FF2B5EF4-FFF2-40B4-BE49-F238E27FC236}">
                <a16:creationId xmlns:a16="http://schemas.microsoft.com/office/drawing/2014/main" id="{BBE1D107-F046-FF0A-B0FD-240B0C51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1702" y="4942367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B8A019-A7B9-D9F6-442D-E5E6FE0D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27304" r="776" b="37571"/>
          <a:stretch>
            <a:fillRect/>
          </a:stretch>
        </p:blipFill>
        <p:spPr>
          <a:xfrm>
            <a:off x="707136" y="2534137"/>
            <a:ext cx="11484864" cy="2248234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B2208C1B-EA38-8315-9D81-1E5BACD2A819}"/>
              </a:ext>
            </a:extLst>
          </p:cNvPr>
          <p:cNvSpPr/>
          <p:nvPr/>
        </p:nvSpPr>
        <p:spPr>
          <a:xfrm>
            <a:off x="11168743" y="3025826"/>
            <a:ext cx="897752" cy="4031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3031-73FB-22B5-69BC-CA24AAC3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8C2CCD-61CC-72B7-B5FC-42AFAD58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19715" r="1301"/>
          <a:stretch>
            <a:fillRect/>
          </a:stretch>
        </p:blipFill>
        <p:spPr>
          <a:xfrm>
            <a:off x="174297" y="859536"/>
            <a:ext cx="11399522" cy="513892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D382DDD-9125-06A8-74FC-A260CD345E9B}"/>
              </a:ext>
            </a:extLst>
          </p:cNvPr>
          <p:cNvSpPr/>
          <p:nvPr/>
        </p:nvSpPr>
        <p:spPr>
          <a:xfrm>
            <a:off x="5845628" y="1233470"/>
            <a:ext cx="2742309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3D0C68B-7BEF-7A21-88CF-D7B4B3E51CC9}"/>
              </a:ext>
            </a:extLst>
          </p:cNvPr>
          <p:cNvSpPr/>
          <p:nvPr/>
        </p:nvSpPr>
        <p:spPr>
          <a:xfrm>
            <a:off x="8681885" y="1213275"/>
            <a:ext cx="2838876" cy="6413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DDE05452-4E89-1460-746F-CD1EBAF03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552" y="1205927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A1E06103-2517-5B8D-58BA-F646CA895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2432" y="1252946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5ABEDC-0FB1-6D9A-B3A9-B534461D8F33}"/>
              </a:ext>
            </a:extLst>
          </p:cNvPr>
          <p:cNvSpPr/>
          <p:nvPr/>
        </p:nvSpPr>
        <p:spPr>
          <a:xfrm>
            <a:off x="10723329" y="5453743"/>
            <a:ext cx="850490" cy="463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9033AB0E-A7B5-D7E1-8F6F-8F0FC8383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1999" y="1861264"/>
            <a:ext cx="641386" cy="641386"/>
          </a:xfrm>
          <a:prstGeom prst="rect">
            <a:avLst/>
          </a:prstGeom>
        </p:spPr>
      </p:pic>
      <p:sp>
        <p:nvSpPr>
          <p:cNvPr id="12" name="Rectangle : coins arrondis 3">
            <a:extLst>
              <a:ext uri="{FF2B5EF4-FFF2-40B4-BE49-F238E27FC236}">
                <a16:creationId xmlns:a16="http://schemas.microsoft.com/office/drawing/2014/main" id="{7EC2DC6C-8F7B-FFA2-382F-005B36AB46EB}"/>
              </a:ext>
            </a:extLst>
          </p:cNvPr>
          <p:cNvSpPr/>
          <p:nvPr/>
        </p:nvSpPr>
        <p:spPr>
          <a:xfrm>
            <a:off x="5845627" y="1868060"/>
            <a:ext cx="2742311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que 17" descr="Badge 4 contour">
            <a:extLst>
              <a:ext uri="{FF2B5EF4-FFF2-40B4-BE49-F238E27FC236}">
                <a16:creationId xmlns:a16="http://schemas.microsoft.com/office/drawing/2014/main" id="{A3355A74-671A-424F-64BF-CC7C3537F4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7881" y="4767969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7499C2-D497-A8A6-9C2E-E1810DB432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07" y="5140833"/>
            <a:ext cx="1244789" cy="301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C21776-8AAA-1BEB-C3FF-4C479E1407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396" y="3796770"/>
            <a:ext cx="1312410" cy="2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DFCA70-0006-C9B4-4F0C-FD5610E11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6572" r="1500" b="36355"/>
          <a:stretch>
            <a:fillRect/>
          </a:stretch>
        </p:blipFill>
        <p:spPr>
          <a:xfrm>
            <a:off x="337457" y="1149713"/>
            <a:ext cx="11414760" cy="237308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C481620-D568-B212-5A48-3E1F663ED1BB}"/>
              </a:ext>
            </a:extLst>
          </p:cNvPr>
          <p:cNvSpPr/>
          <p:nvPr/>
        </p:nvSpPr>
        <p:spPr>
          <a:xfrm>
            <a:off x="10831286" y="2177142"/>
            <a:ext cx="816428" cy="382269"/>
          </a:xfrm>
          <a:prstGeom prst="roundRect">
            <a:avLst>
              <a:gd name="adj" fmla="val 1572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01DA6-E14A-2FD0-D2DE-984B567E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6526" r="1500" b="38061"/>
          <a:stretch>
            <a:fillRect/>
          </a:stretch>
        </p:blipFill>
        <p:spPr>
          <a:xfrm>
            <a:off x="388620" y="4128225"/>
            <a:ext cx="11414760" cy="226676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0F799085-6992-EF3C-B9C9-EADDBDEED342}"/>
              </a:ext>
            </a:extLst>
          </p:cNvPr>
          <p:cNvSpPr/>
          <p:nvPr/>
        </p:nvSpPr>
        <p:spPr>
          <a:xfrm>
            <a:off x="9699172" y="4128225"/>
            <a:ext cx="794657" cy="446314"/>
          </a:xfrm>
          <a:prstGeom prst="roundRect">
            <a:avLst>
              <a:gd name="adj" fmla="val 71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A54C6-6975-3B16-2381-E01FAE5A3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6" y="2177142"/>
            <a:ext cx="1523508" cy="402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4592F-D5AD-AB00-6446-F8338FEA7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6" y="5161695"/>
            <a:ext cx="1523508" cy="4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EA72-B099-193F-AEAB-6F8E2BE37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DB1ED-068E-5064-A0E5-1B45EB0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18603-37AD-C077-937A-14DA6639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C47A8BB9-27EE-FFD7-0DE2-E0A06E96AC45}"/>
              </a:ext>
            </a:extLst>
          </p:cNvPr>
          <p:cNvSpPr/>
          <p:nvPr/>
        </p:nvSpPr>
        <p:spPr>
          <a:xfrm>
            <a:off x="7761514" y="1432331"/>
            <a:ext cx="1059969" cy="4769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050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10115</TotalTime>
  <Words>11</Words>
  <Application>Microsoft Office PowerPoint</Application>
  <PresentationFormat>Widescreen</PresentationFormat>
  <Paragraphs>11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TAKULI Diksha</cp:lastModifiedBy>
  <cp:revision>26</cp:revision>
  <dcterms:created xsi:type="dcterms:W3CDTF">2025-04-01T14:30:36Z</dcterms:created>
  <dcterms:modified xsi:type="dcterms:W3CDTF">2025-08-22T12:09:59Z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